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6"/>
  </p:notesMasterIdLst>
  <p:handoutMasterIdLst>
    <p:handoutMasterId r:id="rId17"/>
  </p:handoutMasterIdLst>
  <p:sldIdLst>
    <p:sldId id="259" r:id="rId3"/>
    <p:sldId id="270" r:id="rId4"/>
    <p:sldId id="288" r:id="rId5"/>
    <p:sldId id="304" r:id="rId6"/>
    <p:sldId id="317" r:id="rId7"/>
    <p:sldId id="318" r:id="rId8"/>
    <p:sldId id="319" r:id="rId9"/>
    <p:sldId id="320" r:id="rId10"/>
    <p:sldId id="321" r:id="rId11"/>
    <p:sldId id="322" r:id="rId12"/>
    <p:sldId id="324" r:id="rId13"/>
    <p:sldId id="325" r:id="rId14"/>
    <p:sldId id="314" r:id="rId15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7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19AB7E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5" autoAdjust="0"/>
    <p:restoredTop sz="94660"/>
  </p:normalViewPr>
  <p:slideViewPr>
    <p:cSldViewPr showGuides="1">
      <p:cViewPr varScale="1">
        <p:scale>
          <a:sx n="55" d="100"/>
          <a:sy n="55" d="100"/>
        </p:scale>
        <p:origin x="701" y="62"/>
      </p:cViewPr>
      <p:guideLst>
        <p:guide orient="horz" pos="5372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3991372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4934253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0678" y="5791572"/>
            <a:ext cx="9577064" cy="4320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7250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99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2335188"/>
            <a:ext cx="7704063" cy="597666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10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8782372" y="3415308"/>
            <a:ext cx="8209706" cy="3456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8270" y="2119164"/>
            <a:ext cx="16633848" cy="59766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6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7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-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98990" y="1831132"/>
            <a:ext cx="10441160" cy="36004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11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7198990" y="5431532"/>
            <a:ext cx="10441160" cy="345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38950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20263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/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8200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790278" y="4207396"/>
            <a:ext cx="5400600" cy="54006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806800" y="4927476"/>
            <a:ext cx="1439862" cy="14398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6303" y="7447756"/>
            <a:ext cx="4896544" cy="576263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54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502245" y="7951812"/>
            <a:ext cx="8640167" cy="2016224"/>
          </a:xfrm>
        </p:spPr>
        <p:txBody>
          <a:bodyPr anchor="b">
            <a:noAutofit/>
          </a:bodyPr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9642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4207396"/>
            <a:ext cx="16561840" cy="1728192"/>
          </a:xfrm>
        </p:spPr>
        <p:txBody>
          <a:bodyPr anchor="ctr">
            <a:noAutofit/>
          </a:bodyPr>
          <a:lstStyle>
            <a:lvl1pPr algn="ctr">
              <a:defRPr sz="9600"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05" y="1903140"/>
            <a:ext cx="3576493" cy="7416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18870" y="4063380"/>
            <a:ext cx="1115945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18870" y="4711452"/>
            <a:ext cx="11159455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142024" y="2843984"/>
            <a:ext cx="3085200" cy="5526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94982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283924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348731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80895" y="607960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80895" y="672767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9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150277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7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3991372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4639444"/>
            <a:ext cx="8999215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02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92948" y="3055268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92948" y="3703340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94733" y="6439644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94733" y="7087716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0970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9647262" y="26232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9647262" y="62236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7882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8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</p:bld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5326782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10758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10758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>
            <a:off x="9503246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287222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463686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790278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326782" y="2767236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110758" y="6727677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110758" y="7375748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7"/>
          <p:cNvSpPr>
            <a:spLocks noGrp="1"/>
          </p:cNvSpPr>
          <p:nvPr>
            <p:ph type="body" sz="quarter" idx="32" hasCustomPrompt="1"/>
          </p:nvPr>
        </p:nvSpPr>
        <p:spPr>
          <a:xfrm>
            <a:off x="4966742" y="2335188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503246" y="2767234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287222" y="6727675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287222" y="7375746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7"/>
          <p:cNvSpPr>
            <a:spLocks noGrp="1"/>
          </p:cNvSpPr>
          <p:nvPr>
            <p:ph type="body" sz="quarter" idx="36" hasCustomPrompt="1"/>
          </p:nvPr>
        </p:nvSpPr>
        <p:spPr>
          <a:xfrm>
            <a:off x="9143206" y="2335186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463686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7"/>
          <p:cNvSpPr>
            <a:spLocks noGrp="1"/>
          </p:cNvSpPr>
          <p:nvPr>
            <p:ph type="body" sz="quarter" idx="40" hasCustomPrompt="1"/>
          </p:nvPr>
        </p:nvSpPr>
        <p:spPr>
          <a:xfrm>
            <a:off x="13319670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22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5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750"/>
                            </p:stCondLst>
                            <p:childTnLst>
                              <p:par>
                                <p:cTn id="1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/>
      <p:bldP spid="3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 animBg="1"/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 animBg="1"/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582366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758830" y="2479206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935294" y="2479204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4111758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図プレースホルダー 8"/>
          <p:cNvSpPr>
            <a:spLocks noGrp="1"/>
          </p:cNvSpPr>
          <p:nvPr>
            <p:ph type="pic" sz="quarter" idx="38" hasCustomPrompt="1"/>
          </p:nvPr>
        </p:nvSpPr>
        <p:spPr>
          <a:xfrm>
            <a:off x="1582366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>
            <a:off x="5758830" y="6223623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40" hasCustomPrompt="1"/>
          </p:nvPr>
        </p:nvSpPr>
        <p:spPr>
          <a:xfrm>
            <a:off x="9935294" y="6223621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図プレースホルダー 8"/>
          <p:cNvSpPr>
            <a:spLocks noGrp="1"/>
          </p:cNvSpPr>
          <p:nvPr>
            <p:ph type="pic" sz="quarter" idx="41" hasCustomPrompt="1"/>
          </p:nvPr>
        </p:nvSpPr>
        <p:spPr>
          <a:xfrm>
            <a:off x="14111758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22326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372765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647262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797701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222326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372765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647262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797701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0" grpId="0" animBg="1"/>
      <p:bldP spid="44" grpId="0" animBg="1"/>
      <p:bldP spid="23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円/楕円 3"/>
          <p:cNvSpPr/>
          <p:nvPr userDrawn="1"/>
        </p:nvSpPr>
        <p:spPr>
          <a:xfrm>
            <a:off x="1438350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338450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1438350" y="62236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2338450" y="71237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9647262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547362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9647262" y="6201369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0547362" y="7101469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006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円/楕円 19"/>
          <p:cNvSpPr/>
          <p:nvPr userDrawn="1"/>
        </p:nvSpPr>
        <p:spPr>
          <a:xfrm>
            <a:off x="1582366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482466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1294334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50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038750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5686822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6586922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5398790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9143206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143206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791278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0691378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9503246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247662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247662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3895734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4795834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/>
          <p:nvPr userDrawn="1"/>
        </p:nvCxnSpPr>
        <p:spPr>
          <a:xfrm>
            <a:off x="13607702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/>
      <p:bldP spid="3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3167062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550918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9791500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3175356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6415419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82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7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50" grpId="0"/>
      <p:bldP spid="51" grpId="0"/>
      <p:bldP spid="52" grpId="0"/>
      <p:bldP spid="53" grpId="0"/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222285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1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8495134" y="8383860"/>
            <a:ext cx="9577064" cy="165635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4425889" y="6727676"/>
            <a:ext cx="8893781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28698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946977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272699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1438350" y="2906286"/>
            <a:ext cx="2277393" cy="1301110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555503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5053490"/>
            <a:ext cx="194697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4292645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4292645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233320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5559042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4724693" y="2906286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41846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3207117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758122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758122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852190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884762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8013276" y="2906286"/>
            <a:ext cx="2277393" cy="1301110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813042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6493460" y="5053490"/>
            <a:ext cx="202844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087139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087139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1181207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1213779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11303446" y="2906286"/>
            <a:ext cx="2277393" cy="1301110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1142059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9782043" y="5053490"/>
            <a:ext cx="203003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4157741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57741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5098416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5424138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4589789" y="2906286"/>
            <a:ext cx="2277393" cy="1301110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14706942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13072213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6358556" y="5053490"/>
            <a:ext cx="192785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50"/>
                            </p:stCondLst>
                            <p:childTnLst>
                              <p:par>
                                <p:cTn id="1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 userDrawn="1"/>
        </p:nvGrpSpPr>
        <p:grpSpPr>
          <a:xfrm>
            <a:off x="12311558" y="5540049"/>
            <a:ext cx="4464496" cy="3419875"/>
            <a:chOff x="1438350" y="5540049"/>
            <a:chExt cx="4464496" cy="3419875"/>
          </a:xfrm>
        </p:grpSpPr>
        <p:sp>
          <p:nvSpPr>
            <p:cNvPr id="28" name="正方形/長方形 27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6911038" y="5540049"/>
            <a:ext cx="4464496" cy="3419875"/>
            <a:chOff x="1438350" y="5540049"/>
            <a:chExt cx="4464496" cy="3419875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1438350" y="5540049"/>
            <a:ext cx="4464496" cy="3419875"/>
            <a:chOff x="1438350" y="5540049"/>
            <a:chExt cx="4464496" cy="3419875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159" y="5089494"/>
            <a:ext cx="18286254" cy="108012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382566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854381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4255774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10358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946169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383566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10358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982965" y="6007596"/>
            <a:ext cx="4320481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 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383566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4" grpId="0" animBg="1"/>
      <p:bldP spid="10" grpId="0" animBg="1"/>
      <p:bldP spid="12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81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127276"/>
            <a:ext cx="16417824" cy="4536504"/>
          </a:xfrm>
        </p:spPr>
        <p:txBody>
          <a:bodyPr anchor="ctr">
            <a:noAutofit/>
          </a:bodyPr>
          <a:lstStyle>
            <a:lvl1pPr algn="l">
              <a:spcBef>
                <a:spcPts val="1100"/>
              </a:spcBef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3847356"/>
            <a:ext cx="16344031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4495428"/>
            <a:ext cx="16344031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283924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48731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36079" y="607960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6079" y="672767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477838" y="2335213"/>
            <a:ext cx="17559088" cy="4176712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9088" h="4176712">
                <a:moveTo>
                  <a:pt x="2400300" y="0"/>
                </a:moveTo>
                <a:lnTo>
                  <a:pt x="17559088" y="0"/>
                </a:lnTo>
                <a:lnTo>
                  <a:pt x="15146088" y="4176712"/>
                </a:lnTo>
                <a:lnTo>
                  <a:pt x="0" y="4164012"/>
                </a:lnTo>
                <a:lnTo>
                  <a:pt x="240030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7015708"/>
            <a:ext cx="163458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663780"/>
            <a:ext cx="16345816" cy="1690059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1408193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12961272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3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967791" y="2465756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0717" y="4068879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5133364" y="376458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9094782" y="3140794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655667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03740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142413" y="7345096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142413" y="7993169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23" hasCustomPrompt="1"/>
          </p:nvPr>
        </p:nvSpPr>
        <p:spPr>
          <a:xfrm rot="18000000">
            <a:off x="13260355" y="4439625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5" name="コンテンツ プレースホルダー 11"/>
          <p:cNvSpPr>
            <a:spLocks noGrp="1"/>
          </p:cNvSpPr>
          <p:nvPr>
            <p:ph sz="quarter" idx="22" hasCustomPrompt="1"/>
          </p:nvPr>
        </p:nvSpPr>
        <p:spPr>
          <a:xfrm rot="7200000">
            <a:off x="7566274" y="474391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0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228407" y="253776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5686822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0151318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Add Image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23" hasCustomPrompt="1"/>
          </p:nvPr>
        </p:nvSpPr>
        <p:spPr>
          <a:xfrm>
            <a:off x="14615814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-1992791" y="5824800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25" hasCustomPrompt="1"/>
          </p:nvPr>
        </p:nvSpPr>
        <p:spPr>
          <a:xfrm>
            <a:off x="2446462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26" hasCustomPrompt="1"/>
          </p:nvPr>
        </p:nvSpPr>
        <p:spPr>
          <a:xfrm>
            <a:off x="6910958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27" hasCustomPrompt="1"/>
          </p:nvPr>
        </p:nvSpPr>
        <p:spPr>
          <a:xfrm>
            <a:off x="11369373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 rot="7200000">
            <a:off x="573" y="3548208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 rot="18000000">
            <a:off x="13932000" y="6860576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05" y="1903140"/>
            <a:ext cx="3576493" cy="7416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18870" y="4063380"/>
            <a:ext cx="1115945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18870" y="4711452"/>
            <a:ext cx="11159455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142024" y="2843984"/>
            <a:ext cx="3085200" cy="5526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1365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1278000" y="6439644"/>
            <a:ext cx="13465496" cy="2131359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648411" y="6690047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36000" y="6889991"/>
            <a:ext cx="4792775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1124000" y="6889991"/>
            <a:ext cx="4792776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662486" y="7663780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39" y="2795004"/>
            <a:ext cx="9230101" cy="6308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57591" y="3055268"/>
            <a:ext cx="7056784" cy="4608512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39389" y="4279404"/>
            <a:ext cx="4164813" cy="561901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324290" y="4723200"/>
            <a:ext cx="2970000" cy="394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3765232" y="5431532"/>
            <a:ext cx="2425646" cy="40727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4151870" y="5922000"/>
            <a:ext cx="1648800" cy="295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7542" y="4783882"/>
            <a:ext cx="5616624" cy="1439738"/>
          </a:xfrm>
        </p:spPr>
        <p:txBody>
          <a:bodyPr anchor="b">
            <a:noAutofit/>
          </a:bodyPr>
          <a:lstStyle>
            <a:lvl1pPr>
              <a:lnSpc>
                <a:spcPts val="4000"/>
              </a:lnSpc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7542" y="6151612"/>
            <a:ext cx="5616624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2335188"/>
            <a:ext cx="10534916" cy="720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88090" y="2695228"/>
            <a:ext cx="8136904" cy="518457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151318" y="2551212"/>
            <a:ext cx="7127007" cy="3708201"/>
          </a:xfrm>
        </p:spPr>
        <p:txBody>
          <a:bodyPr anchor="b">
            <a:noAutofit/>
          </a:bodyPr>
          <a:lstStyle>
            <a:lvl1pPr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1318" y="6259835"/>
            <a:ext cx="7127007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円/楕円 24"/>
          <p:cNvSpPr/>
          <p:nvPr userDrawn="1"/>
        </p:nvSpPr>
        <p:spPr>
          <a:xfrm>
            <a:off x="11159430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485152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3391678" y="3451312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3922737" y="3973370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2023526" y="6225026"/>
            <a:ext cx="922911" cy="922911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円/楕円 48"/>
          <p:cNvSpPr/>
          <p:nvPr userDrawn="1"/>
        </p:nvSpPr>
        <p:spPr>
          <a:xfrm>
            <a:off x="3814614" y="2136484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4345673" y="2667543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1294334" y="3279140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1641567" y="3610964"/>
            <a:ext cx="741593" cy="7415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726382" y="4927476"/>
            <a:ext cx="2592288" cy="25922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2374454" y="5575548"/>
            <a:ext cx="1296144" cy="129614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5063606" y="61942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389328" y="65003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5829358" y="5499274"/>
            <a:ext cx="1495578" cy="149557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6196642" y="5877317"/>
            <a:ext cx="768254" cy="76825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円/楕円 60"/>
          <p:cNvSpPr/>
          <p:nvPr userDrawn="1"/>
        </p:nvSpPr>
        <p:spPr>
          <a:xfrm>
            <a:off x="14569218" y="1911567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4894940" y="221760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endCxn id="4" idx="1"/>
          </p:cNvCxnSpPr>
          <p:nvPr userDrawn="1"/>
        </p:nvCxnSpPr>
        <p:spPr>
          <a:xfrm flipV="1">
            <a:off x="4318670" y="5009941"/>
            <a:ext cx="4752528" cy="97866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endCxn id="4" idx="1"/>
          </p:cNvCxnSpPr>
          <p:nvPr userDrawn="1"/>
        </p:nvCxnSpPr>
        <p:spPr>
          <a:xfrm>
            <a:off x="2743200" y="4178863"/>
            <a:ext cx="6327998" cy="83107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25" idx="3"/>
            <a:endCxn id="4" idx="3"/>
          </p:cNvCxnSpPr>
          <p:nvPr userDrawn="1"/>
        </p:nvCxnSpPr>
        <p:spPr>
          <a:xfrm flipH="1">
            <a:off x="9359230" y="3482793"/>
            <a:ext cx="1984743" cy="152714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endCxn id="4" idx="3"/>
          </p:cNvCxnSpPr>
          <p:nvPr userDrawn="1"/>
        </p:nvCxnSpPr>
        <p:spPr>
          <a:xfrm flipH="1">
            <a:off x="9359230" y="2839244"/>
            <a:ext cx="5209988" cy="217069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 userDrawn="1"/>
        </p:nvCxnSpPr>
        <p:spPr>
          <a:xfrm flipH="1">
            <a:off x="9359230" y="4594402"/>
            <a:ext cx="4032448" cy="4155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 userDrawn="1"/>
        </p:nvCxnSpPr>
        <p:spPr>
          <a:xfrm flipH="1" flipV="1">
            <a:off x="9359230" y="5009943"/>
            <a:ext cx="6470128" cy="106966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59232" y="5009940"/>
            <a:ext cx="2304254" cy="11843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9047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5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50"/>
                            </p:stCondLst>
                            <p:childTnLst>
                              <p:par>
                                <p:cTn id="10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9" grpId="0" animBg="1"/>
      <p:bldP spid="33" grpId="0"/>
      <p:bldP spid="36" grpId="0" animBg="1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9028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326782" y="5575548"/>
            <a:ext cx="987332" cy="77130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83260"/>
            <a:ext cx="4868548" cy="492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6"/>
          </p:cNvCxnSpPr>
          <p:nvPr userDrawn="1"/>
        </p:nvCxnSpPr>
        <p:spPr>
          <a:xfrm flipV="1">
            <a:off x="12311558" y="6864132"/>
            <a:ext cx="792088" cy="47561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864132"/>
            <a:ext cx="475252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302446" y="2695650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302446" y="3343301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90278" y="2695228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16000" y="300126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endCxn id="25" idx="6"/>
          </p:cNvCxnSpPr>
          <p:nvPr userDrawn="1"/>
        </p:nvCxnSpPr>
        <p:spPr>
          <a:xfrm flipH="1">
            <a:off x="2050418" y="3325298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302446" y="6152033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302446" y="6799684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90278" y="6151611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116000" y="6457646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7" name="直線コネクタ 36"/>
          <p:cNvCxnSpPr>
            <a:endCxn id="34" idx="6"/>
          </p:cNvCxnSpPr>
          <p:nvPr userDrawn="1"/>
        </p:nvCxnSpPr>
        <p:spPr>
          <a:xfrm flipH="1">
            <a:off x="2050418" y="6781681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943406" y="2623642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943406" y="3271293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431238" y="26232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9756000" y="29292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>
            <a:endCxn id="41" idx="6"/>
          </p:cNvCxnSpPr>
          <p:nvPr userDrawn="1"/>
        </p:nvCxnSpPr>
        <p:spPr>
          <a:xfrm flipH="1">
            <a:off x="10691378" y="3253290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0943406" y="6080025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0943406" y="6727676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9431238" y="607960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756000" y="638563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>
            <a:endCxn id="46" idx="6"/>
          </p:cNvCxnSpPr>
          <p:nvPr userDrawn="1"/>
        </p:nvCxnSpPr>
        <p:spPr>
          <a:xfrm flipH="1">
            <a:off x="10691378" y="6709673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7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26382" y="2767658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26382" y="3415309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934294" y="2695228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7270998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7270998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6478910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2815614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2815614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12023526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6382" y="6080025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726382" y="6727676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34294" y="6007595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270998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270998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6478910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815614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815614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023526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827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/>
    </p:bld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351118" y="233518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054974" y="240719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343006" y="269522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8351118" y="377534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7054974" y="384735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7343006" y="413538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351118" y="521550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7054974" y="528751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7343006" y="557554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351118" y="665566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円/楕円 49"/>
          <p:cNvSpPr/>
          <p:nvPr userDrawn="1"/>
        </p:nvSpPr>
        <p:spPr>
          <a:xfrm>
            <a:off x="7054974" y="672767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7343006" y="701570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8351118" y="809582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円/楕円 52"/>
          <p:cNvSpPr/>
          <p:nvPr userDrawn="1"/>
        </p:nvSpPr>
        <p:spPr>
          <a:xfrm>
            <a:off x="7054974" y="816783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7343006" y="845586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2695228"/>
            <a:ext cx="5976664" cy="6120680"/>
          </a:xfrm>
        </p:spPr>
        <p:txBody>
          <a:bodyPr anchor="ctr">
            <a:noAutofit/>
          </a:bodyPr>
          <a:lstStyle>
            <a:lvl1pPr>
              <a:lnSpc>
                <a:spcPts val="60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44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9" grpId="0"/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/>
      <p:bldP spid="5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/>
      <p:bldP spid="55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3922766" y="40993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248488" y="44054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1330478" y="4099384"/>
            <a:ext cx="1260000" cy="126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4" name="直線コネクタ 13"/>
          <p:cNvCxnSpPr>
            <a:stCxn id="12" idx="6"/>
            <a:endCxn id="8" idx="2"/>
          </p:cNvCxnSpPr>
          <p:nvPr userDrawn="1"/>
        </p:nvCxnSpPr>
        <p:spPr>
          <a:xfrm>
            <a:off x="2590478" y="4729384"/>
            <a:ext cx="133228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8" idx="6"/>
            <a:endCxn id="21" idx="2"/>
          </p:cNvCxnSpPr>
          <p:nvPr userDrawn="1"/>
        </p:nvCxnSpPr>
        <p:spPr>
          <a:xfrm flipV="1">
            <a:off x="5182906" y="4729384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 userDrawn="1"/>
        </p:nvSpPr>
        <p:spPr>
          <a:xfrm>
            <a:off x="6517908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6843630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4" name="直線コネクタ 23"/>
          <p:cNvCxnSpPr>
            <a:stCxn id="21" idx="6"/>
            <a:endCxn id="25" idx="2"/>
          </p:cNvCxnSpPr>
          <p:nvPr userDrawn="1"/>
        </p:nvCxnSpPr>
        <p:spPr>
          <a:xfrm>
            <a:off x="7778048" y="4729384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9146200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9471922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stCxn id="25" idx="6"/>
            <a:endCxn id="31" idx="2"/>
          </p:cNvCxnSpPr>
          <p:nvPr userDrawn="1"/>
        </p:nvCxnSpPr>
        <p:spPr>
          <a:xfrm flipV="1">
            <a:off x="10406340" y="4720993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 userDrawn="1"/>
        </p:nvSpPr>
        <p:spPr>
          <a:xfrm>
            <a:off x="11771638" y="409092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2097360" y="439695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5290918" y="608806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5616640" y="639410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6" name="直線コネクタ 35"/>
          <p:cNvCxnSpPr>
            <a:stCxn id="34" idx="6"/>
            <a:endCxn id="37" idx="2"/>
          </p:cNvCxnSpPr>
          <p:nvPr userDrawn="1"/>
        </p:nvCxnSpPr>
        <p:spPr>
          <a:xfrm flipV="1">
            <a:off x="6551058" y="6718065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 userDrawn="1"/>
        </p:nvSpPr>
        <p:spPr>
          <a:xfrm>
            <a:off x="7886060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8211782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9" name="直線コネクタ 38"/>
          <p:cNvCxnSpPr>
            <a:stCxn id="37" idx="6"/>
            <a:endCxn id="40" idx="2"/>
          </p:cNvCxnSpPr>
          <p:nvPr userDrawn="1"/>
        </p:nvCxnSpPr>
        <p:spPr>
          <a:xfrm>
            <a:off x="9146200" y="6718065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 userDrawn="1"/>
        </p:nvSpPr>
        <p:spPr>
          <a:xfrm>
            <a:off x="10514352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10840074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>
            <a:stCxn id="40" idx="6"/>
            <a:endCxn id="43" idx="2"/>
          </p:cNvCxnSpPr>
          <p:nvPr userDrawn="1"/>
        </p:nvCxnSpPr>
        <p:spPr>
          <a:xfrm flipV="1">
            <a:off x="11774492" y="6709674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 userDrawn="1"/>
        </p:nvSpPr>
        <p:spPr>
          <a:xfrm>
            <a:off x="13139790" y="607960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3465512" y="638563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テキスト プレースホルダー 7"/>
          <p:cNvSpPr>
            <a:spLocks noGrp="1"/>
          </p:cNvSpPr>
          <p:nvPr>
            <p:ph type="body" sz="quarter" idx="53" hasCustomPrompt="1"/>
          </p:nvPr>
        </p:nvSpPr>
        <p:spPr>
          <a:xfrm>
            <a:off x="15732078" y="6079604"/>
            <a:ext cx="1260000" cy="126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直線コネクタ 45"/>
          <p:cNvCxnSpPr>
            <a:stCxn id="43" idx="6"/>
            <a:endCxn id="45" idx="2"/>
          </p:cNvCxnSpPr>
          <p:nvPr userDrawn="1"/>
        </p:nvCxnSpPr>
        <p:spPr>
          <a:xfrm flipV="1">
            <a:off x="14399930" y="6709604"/>
            <a:ext cx="133214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31" idx="6"/>
          </p:cNvCxnSpPr>
          <p:nvPr userDrawn="1"/>
        </p:nvCxnSpPr>
        <p:spPr>
          <a:xfrm>
            <a:off x="13031778" y="4720993"/>
            <a:ext cx="215884" cy="998571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>
            <a:off x="3409429" y="2695228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二等辺三角形 6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3526582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6009281" y="2695228"/>
            <a:ext cx="2277393" cy="1301110"/>
            <a:chOff x="3409429" y="2695228"/>
            <a:chExt cx="2277393" cy="1301110"/>
          </a:xfrm>
        </p:grpSpPr>
        <p:sp>
          <p:nvSpPr>
            <p:cNvPr id="73" name="正方形/長方形 7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二等辺三角形 7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5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6126434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6" name="グループ化 75"/>
          <p:cNvGrpSpPr/>
          <p:nvPr userDrawn="1"/>
        </p:nvGrpSpPr>
        <p:grpSpPr>
          <a:xfrm>
            <a:off x="8651005" y="2690262"/>
            <a:ext cx="2277393" cy="1301110"/>
            <a:chOff x="3409429" y="2695228"/>
            <a:chExt cx="2277393" cy="1301110"/>
          </a:xfrm>
        </p:grpSpPr>
        <p:sp>
          <p:nvSpPr>
            <p:cNvPr id="77" name="正方形/長方形 7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二等辺三角形 7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9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8768158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0" name="グループ化 79"/>
          <p:cNvGrpSpPr/>
          <p:nvPr userDrawn="1"/>
        </p:nvGrpSpPr>
        <p:grpSpPr>
          <a:xfrm>
            <a:off x="11276443" y="2690262"/>
            <a:ext cx="2277393" cy="1301110"/>
            <a:chOff x="3409429" y="2695228"/>
            <a:chExt cx="2277393" cy="1301110"/>
          </a:xfrm>
        </p:grpSpPr>
        <p:sp>
          <p:nvSpPr>
            <p:cNvPr id="81" name="正方形/長方形 8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二等辺三角形 8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3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11393596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4" name="グループ化 83"/>
          <p:cNvGrpSpPr/>
          <p:nvPr userDrawn="1"/>
        </p:nvGrpSpPr>
        <p:grpSpPr>
          <a:xfrm rot="10800000">
            <a:off x="4782291" y="7524730"/>
            <a:ext cx="2277393" cy="1301110"/>
            <a:chOff x="3409429" y="2695228"/>
            <a:chExt cx="2277393" cy="1301110"/>
          </a:xfrm>
        </p:grpSpPr>
        <p:sp>
          <p:nvSpPr>
            <p:cNvPr id="85" name="正方形/長方形 8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二等辺三角形 8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99444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8" name="グループ化 87"/>
          <p:cNvGrpSpPr/>
          <p:nvPr userDrawn="1"/>
        </p:nvGrpSpPr>
        <p:grpSpPr>
          <a:xfrm rot="10800000">
            <a:off x="7382143" y="7524730"/>
            <a:ext cx="2277393" cy="1301110"/>
            <a:chOff x="3409429" y="2695228"/>
            <a:chExt cx="2277393" cy="1301110"/>
          </a:xfrm>
        </p:grpSpPr>
        <p:sp>
          <p:nvSpPr>
            <p:cNvPr id="89" name="正方形/長方形 88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二等辺三角形 89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7499296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2" name="グループ化 91"/>
          <p:cNvGrpSpPr/>
          <p:nvPr userDrawn="1"/>
        </p:nvGrpSpPr>
        <p:grpSpPr>
          <a:xfrm rot="10800000">
            <a:off x="10023867" y="7519764"/>
            <a:ext cx="2277393" cy="1301110"/>
            <a:chOff x="3409429" y="2695228"/>
            <a:chExt cx="2277393" cy="1301110"/>
          </a:xfrm>
        </p:grpSpPr>
        <p:sp>
          <p:nvSpPr>
            <p:cNvPr id="93" name="正方形/長方形 9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二等辺三角形 9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5" name="テキスト プレースホルダー 70"/>
          <p:cNvSpPr>
            <a:spLocks noGrp="1"/>
          </p:cNvSpPr>
          <p:nvPr>
            <p:ph type="body" sz="quarter" idx="60" hasCustomPrompt="1"/>
          </p:nvPr>
        </p:nvSpPr>
        <p:spPr>
          <a:xfrm>
            <a:off x="10141020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6" name="グループ化 95"/>
          <p:cNvGrpSpPr/>
          <p:nvPr userDrawn="1"/>
        </p:nvGrpSpPr>
        <p:grpSpPr>
          <a:xfrm rot="10800000">
            <a:off x="12649305" y="7519764"/>
            <a:ext cx="2277393" cy="1301110"/>
            <a:chOff x="3409429" y="2695228"/>
            <a:chExt cx="2277393" cy="1301110"/>
          </a:xfrm>
        </p:grpSpPr>
        <p:sp>
          <p:nvSpPr>
            <p:cNvPr id="97" name="正方形/長方形 9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二等辺三角形 9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9" name="テキスト プレースホルダー 70"/>
          <p:cNvSpPr>
            <a:spLocks noGrp="1"/>
          </p:cNvSpPr>
          <p:nvPr>
            <p:ph type="body" sz="quarter" idx="61" hasCustomPrompt="1"/>
          </p:nvPr>
        </p:nvSpPr>
        <p:spPr>
          <a:xfrm>
            <a:off x="12766458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cxnSp>
        <p:nvCxnSpPr>
          <p:cNvPr id="102" name="直線コネクタ 101"/>
          <p:cNvCxnSpPr/>
          <p:nvPr userDrawn="1"/>
        </p:nvCxnSpPr>
        <p:spPr>
          <a:xfrm flipH="1">
            <a:off x="4782290" y="5719564"/>
            <a:ext cx="846537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48"/>
          <p:cNvCxnSpPr>
            <a:endCxn id="34" idx="2"/>
          </p:cNvCxnSpPr>
          <p:nvPr userDrawn="1"/>
        </p:nvCxnSpPr>
        <p:spPr>
          <a:xfrm rot="16200000" flipH="1">
            <a:off x="4537319" y="5964535"/>
            <a:ext cx="998571" cy="508628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2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25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250"/>
                            </p:stCondLst>
                            <p:childTnLst>
                              <p:par>
                                <p:cTn id="17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75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2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5" grpId="0" animBg="1"/>
      <p:bldP spid="26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5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8531138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8856860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8531138" y="805982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8856860" y="836585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19" name="直線コネクタ 18"/>
          <p:cNvCxnSpPr>
            <a:stCxn id="16" idx="0"/>
            <a:endCxn id="14" idx="4"/>
          </p:cNvCxnSpPr>
          <p:nvPr userDrawn="1"/>
        </p:nvCxnSpPr>
        <p:spPr>
          <a:xfrm flipV="1">
            <a:off x="9161208" y="3667336"/>
            <a:ext cx="0" cy="43924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 userDrawn="1"/>
        </p:nvSpPr>
        <p:spPr>
          <a:xfrm>
            <a:off x="6010858" y="38833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336580" y="41893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円/楕円 34"/>
          <p:cNvSpPr/>
          <p:nvPr userDrawn="1"/>
        </p:nvSpPr>
        <p:spPr>
          <a:xfrm>
            <a:off x="6010858" y="65836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336580" y="68896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円/楕円 36"/>
          <p:cNvSpPr/>
          <p:nvPr userDrawn="1"/>
        </p:nvSpPr>
        <p:spPr>
          <a:xfrm>
            <a:off x="11087422" y="38957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1413144" y="42017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円/楕円 38"/>
          <p:cNvSpPr/>
          <p:nvPr userDrawn="1"/>
        </p:nvSpPr>
        <p:spPr>
          <a:xfrm>
            <a:off x="11087422" y="65960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11413144" y="69020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H="1"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7379803" y="4064173"/>
            <a:ext cx="3599607" cy="359960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0331338" y="2263180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0331338" y="2839244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2851618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2851618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2851618" y="65116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2851618" y="7087716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646262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646262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646262" y="606724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646262" y="6643310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3238550" y="8009157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3238550" y="8585221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7" name="直線コネクタ 66"/>
          <p:cNvCxnSpPr>
            <a:stCxn id="14" idx="6"/>
            <a:endCxn id="54" idx="1"/>
          </p:cNvCxnSpPr>
          <p:nvPr userDrawn="1"/>
        </p:nvCxnSpPr>
        <p:spPr>
          <a:xfrm flipV="1">
            <a:off x="9791278" y="2587005"/>
            <a:ext cx="540060" cy="450261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6"/>
          <p:cNvCxnSpPr>
            <a:stCxn id="37" idx="6"/>
            <a:endCxn id="56" idx="1"/>
          </p:cNvCxnSpPr>
          <p:nvPr userDrawn="1"/>
        </p:nvCxnSpPr>
        <p:spPr>
          <a:xfrm flipV="1">
            <a:off x="12347562" y="4092994"/>
            <a:ext cx="504056" cy="43284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66"/>
          <p:cNvCxnSpPr>
            <a:stCxn id="30" idx="0"/>
            <a:endCxn id="60" idx="1"/>
          </p:cNvCxnSpPr>
          <p:nvPr userDrawn="1"/>
        </p:nvCxnSpPr>
        <p:spPr>
          <a:xfrm rot="16200000" flipH="1" flipV="1">
            <a:off x="3538778" y="990844"/>
            <a:ext cx="209634" cy="5994666"/>
          </a:xfrm>
          <a:prstGeom prst="bentConnector4">
            <a:avLst>
              <a:gd name="adj1" fmla="val -163519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66"/>
          <p:cNvCxnSpPr>
            <a:stCxn id="39" idx="6"/>
            <a:endCxn id="58" idx="1"/>
          </p:cNvCxnSpPr>
          <p:nvPr userDrawn="1"/>
        </p:nvCxnSpPr>
        <p:spPr>
          <a:xfrm flipV="1">
            <a:off x="12347562" y="6835477"/>
            <a:ext cx="504056" cy="390657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66"/>
          <p:cNvCxnSpPr>
            <a:stCxn id="35" idx="0"/>
            <a:endCxn id="62" idx="1"/>
          </p:cNvCxnSpPr>
          <p:nvPr userDrawn="1"/>
        </p:nvCxnSpPr>
        <p:spPr>
          <a:xfrm rot="16200000" flipV="1">
            <a:off x="3547301" y="3490033"/>
            <a:ext cx="192589" cy="5994666"/>
          </a:xfrm>
          <a:prstGeom prst="bentConnector4">
            <a:avLst>
              <a:gd name="adj1" fmla="val 386841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66"/>
          <p:cNvCxnSpPr>
            <a:stCxn id="16" idx="1"/>
            <a:endCxn id="64" idx="1"/>
          </p:cNvCxnSpPr>
          <p:nvPr userDrawn="1"/>
        </p:nvCxnSpPr>
        <p:spPr>
          <a:xfrm rot="16200000" flipH="1" flipV="1">
            <a:off x="5932808" y="5550108"/>
            <a:ext cx="88615" cy="5477131"/>
          </a:xfrm>
          <a:prstGeom prst="bentConnector4">
            <a:avLst>
              <a:gd name="adj1" fmla="val -292087"/>
              <a:gd name="adj2" fmla="val 104174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5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7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animBg="1"/>
      <p:bldP spid="18" grpId="0"/>
      <p:bldP spid="30" grpId="0" animBg="1"/>
      <p:bldP spid="31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10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958630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375425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389500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3789724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2412460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9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12167542" y="2499273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62285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2167542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2286" y="2532891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環状矢印 11"/>
          <p:cNvSpPr/>
          <p:nvPr userDrawn="1"/>
        </p:nvSpPr>
        <p:spPr>
          <a:xfrm>
            <a:off x="6136157" y="282169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 userDrawn="1"/>
        </p:nvSpPr>
        <p:spPr>
          <a:xfrm rot="5400000">
            <a:off x="6190878" y="2748915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環状矢印 14"/>
          <p:cNvSpPr/>
          <p:nvPr userDrawn="1"/>
        </p:nvSpPr>
        <p:spPr>
          <a:xfrm rot="10800000">
            <a:off x="6280966" y="2839244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環状矢印 15"/>
          <p:cNvSpPr/>
          <p:nvPr userDrawn="1"/>
        </p:nvSpPr>
        <p:spPr>
          <a:xfrm rot="16200000">
            <a:off x="6190878" y="291125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6302" y="2713656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6302" y="3361307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0" name="直線コネクタ 66"/>
          <p:cNvCxnSpPr>
            <a:stCxn id="44" idx="1"/>
            <a:endCxn id="9" idx="3"/>
          </p:cNvCxnSpPr>
          <p:nvPr userDrawn="1"/>
        </p:nvCxnSpPr>
        <p:spPr>
          <a:xfrm rot="10800000">
            <a:off x="6118871" y="3910204"/>
            <a:ext cx="828091" cy="45921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311558" y="2680038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11558" y="3327689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66"/>
          <p:cNvCxnSpPr>
            <a:stCxn id="48" idx="3"/>
            <a:endCxn id="26" idx="1"/>
          </p:cNvCxnSpPr>
          <p:nvPr userDrawn="1"/>
        </p:nvCxnSpPr>
        <p:spPr>
          <a:xfrm flipV="1">
            <a:off x="11303446" y="3876586"/>
            <a:ext cx="864096" cy="456825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6301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06301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3" name="直線コネクタ 66"/>
          <p:cNvCxnSpPr>
            <a:stCxn id="52" idx="1"/>
            <a:endCxn id="32" idx="3"/>
          </p:cNvCxnSpPr>
          <p:nvPr userDrawn="1"/>
        </p:nvCxnSpPr>
        <p:spPr>
          <a:xfrm rot="10800000" flipV="1">
            <a:off x="6118869" y="7393750"/>
            <a:ext cx="828092" cy="26087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311558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311558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0" name="直線コネクタ 66"/>
          <p:cNvCxnSpPr>
            <a:stCxn id="51" idx="3"/>
            <a:endCxn id="39" idx="1"/>
          </p:cNvCxnSpPr>
          <p:nvPr userDrawn="1"/>
        </p:nvCxnSpPr>
        <p:spPr>
          <a:xfrm>
            <a:off x="11339451" y="7393750"/>
            <a:ext cx="828091" cy="26087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946961" y="3955367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0475353" y="3919364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0511358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6946961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86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9" grpId="0" animBg="1"/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animBg="1"/>
      <p:bldP spid="16" grpId="0" animBg="1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8" grpId="0"/>
      <p:bldP spid="51" grpId="0"/>
      <p:bldP spid="52" grpId="0"/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8" y="2929141"/>
            <a:ext cx="12002616" cy="67514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0" y="4698754"/>
            <a:ext cx="730514" cy="730514"/>
          </a:xfrm>
          <a:prstGeom prst="rect">
            <a:avLst/>
          </a:prstGeom>
        </p:spPr>
      </p:pic>
      <p:grpSp>
        <p:nvGrpSpPr>
          <p:cNvPr id="12" name="グループ化 11"/>
          <p:cNvGrpSpPr/>
          <p:nvPr userDrawn="1"/>
        </p:nvGrpSpPr>
        <p:grpSpPr>
          <a:xfrm>
            <a:off x="1029022" y="3296755"/>
            <a:ext cx="2277393" cy="1301110"/>
            <a:chOff x="3409429" y="2695228"/>
            <a:chExt cx="2277393" cy="1301110"/>
          </a:xfrm>
        </p:grpSpPr>
        <p:sp>
          <p:nvSpPr>
            <p:cNvPr id="14" name="正方形/長方形 13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146175" y="3512779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49" y="6857478"/>
            <a:ext cx="730514" cy="730514"/>
          </a:xfrm>
          <a:prstGeom prst="rect">
            <a:avLst/>
          </a:prstGeom>
        </p:spPr>
      </p:pic>
      <p:grpSp>
        <p:nvGrpSpPr>
          <p:cNvPr id="19" name="グループ化 18"/>
          <p:cNvGrpSpPr/>
          <p:nvPr userDrawn="1"/>
        </p:nvGrpSpPr>
        <p:grpSpPr>
          <a:xfrm>
            <a:off x="2574161" y="5455479"/>
            <a:ext cx="2277393" cy="1301110"/>
            <a:chOff x="3409429" y="2695228"/>
            <a:chExt cx="2277393" cy="1301110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2691314" y="5671503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02" y="6198682"/>
            <a:ext cx="730514" cy="730514"/>
          </a:xfrm>
          <a:prstGeom prst="rect">
            <a:avLst/>
          </a:prstGeom>
        </p:spPr>
      </p:pic>
      <p:grpSp>
        <p:nvGrpSpPr>
          <p:cNvPr id="24" name="グループ化 23"/>
          <p:cNvGrpSpPr/>
          <p:nvPr userDrawn="1"/>
        </p:nvGrpSpPr>
        <p:grpSpPr>
          <a:xfrm>
            <a:off x="5614814" y="4796683"/>
            <a:ext cx="2277393" cy="1301110"/>
            <a:chOff x="3409429" y="2695228"/>
            <a:chExt cx="2277393" cy="1301110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5731967" y="5012707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62" y="3953211"/>
            <a:ext cx="730514" cy="730514"/>
          </a:xfrm>
          <a:prstGeom prst="rect">
            <a:avLst/>
          </a:prstGeom>
        </p:spPr>
      </p:pic>
      <p:grpSp>
        <p:nvGrpSpPr>
          <p:cNvPr id="29" name="グループ化 28"/>
          <p:cNvGrpSpPr/>
          <p:nvPr userDrawn="1"/>
        </p:nvGrpSpPr>
        <p:grpSpPr>
          <a:xfrm>
            <a:off x="5254774" y="2551212"/>
            <a:ext cx="2277393" cy="1301110"/>
            <a:chOff x="3409429" y="2695228"/>
            <a:chExt cx="2277393" cy="130111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5371927" y="2767236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89" y="4419106"/>
            <a:ext cx="730514" cy="730514"/>
          </a:xfrm>
          <a:prstGeom prst="rect">
            <a:avLst/>
          </a:prstGeom>
        </p:spPr>
      </p:pic>
      <p:grpSp>
        <p:nvGrpSpPr>
          <p:cNvPr id="34" name="グループ化 33"/>
          <p:cNvGrpSpPr/>
          <p:nvPr userDrawn="1"/>
        </p:nvGrpSpPr>
        <p:grpSpPr>
          <a:xfrm>
            <a:off x="8400701" y="3017107"/>
            <a:ext cx="2277393" cy="1301110"/>
            <a:chOff x="3409429" y="2695228"/>
            <a:chExt cx="2277393" cy="1301110"/>
          </a:xfrm>
        </p:grpSpPr>
        <p:sp>
          <p:nvSpPr>
            <p:cNvPr id="35" name="正方形/長方形 3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8517854" y="3233131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4" y="7233005"/>
            <a:ext cx="730514" cy="730514"/>
          </a:xfrm>
          <a:prstGeom prst="rect">
            <a:avLst/>
          </a:prstGeom>
        </p:spPr>
      </p:pic>
      <p:grpSp>
        <p:nvGrpSpPr>
          <p:cNvPr id="39" name="グループ化 38"/>
          <p:cNvGrpSpPr/>
          <p:nvPr userDrawn="1"/>
        </p:nvGrpSpPr>
        <p:grpSpPr>
          <a:xfrm>
            <a:off x="9503246" y="5831006"/>
            <a:ext cx="2277393" cy="1301110"/>
            <a:chOff x="3409429" y="2695228"/>
            <a:chExt cx="2277393" cy="1301110"/>
          </a:xfrm>
        </p:grpSpPr>
        <p:sp>
          <p:nvSpPr>
            <p:cNvPr id="40" name="正方形/長方形 3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二等辺三角形 4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9620399" y="604703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3399" y="3991372"/>
            <a:ext cx="51187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3399" y="4639444"/>
            <a:ext cx="5118716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0" y="1673614"/>
            <a:ext cx="14617624" cy="8222414"/>
          </a:xfrm>
          <a:prstGeom prst="rect">
            <a:avLst/>
          </a:prstGeom>
        </p:spPr>
      </p:pic>
      <p:sp>
        <p:nvSpPr>
          <p:cNvPr id="8" name="グラフ プレースホルダー 7"/>
          <p:cNvSpPr>
            <a:spLocks noGrp="1"/>
          </p:cNvSpPr>
          <p:nvPr>
            <p:ph type="chart" sz="quarter" idx="19" hasCustomPrompt="1"/>
          </p:nvPr>
        </p:nvSpPr>
        <p:spPr>
          <a:xfrm>
            <a:off x="2518470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5" name="グラフ プレースホルダー 7"/>
          <p:cNvSpPr>
            <a:spLocks noGrp="1"/>
          </p:cNvSpPr>
          <p:nvPr>
            <p:ph type="chart" sz="quarter" idx="20" hasCustomPrompt="1"/>
          </p:nvPr>
        </p:nvSpPr>
        <p:spPr>
          <a:xfrm>
            <a:off x="4030638" y="607960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6" name="グラフ プレースホルダー 7"/>
          <p:cNvSpPr>
            <a:spLocks noGrp="1"/>
          </p:cNvSpPr>
          <p:nvPr>
            <p:ph type="chart" sz="quarter" idx="21" hasCustomPrompt="1"/>
          </p:nvPr>
        </p:nvSpPr>
        <p:spPr>
          <a:xfrm>
            <a:off x="7703046" y="5143500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7" name="グラフ プレースホルダー 7"/>
          <p:cNvSpPr>
            <a:spLocks noGrp="1"/>
          </p:cNvSpPr>
          <p:nvPr>
            <p:ph type="chart" sz="quarter" idx="22" hasCustomPrompt="1"/>
          </p:nvPr>
        </p:nvSpPr>
        <p:spPr>
          <a:xfrm>
            <a:off x="8026400" y="2407196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8" name="グラフ プレースホルダー 7"/>
          <p:cNvSpPr>
            <a:spLocks noGrp="1"/>
          </p:cNvSpPr>
          <p:nvPr>
            <p:ph type="chart" sz="quarter" idx="23" hasCustomPrompt="1"/>
          </p:nvPr>
        </p:nvSpPr>
        <p:spPr>
          <a:xfrm>
            <a:off x="11591478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9" name="グラフ プレースホルダー 7"/>
          <p:cNvSpPr>
            <a:spLocks noGrp="1"/>
          </p:cNvSpPr>
          <p:nvPr>
            <p:ph type="chart" sz="quarter" idx="24" hasCustomPrompt="1"/>
          </p:nvPr>
        </p:nvSpPr>
        <p:spPr>
          <a:xfrm>
            <a:off x="13391678" y="5935588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</p:spTree>
    <p:extLst>
      <p:ext uri="{BB962C8B-B14F-4D97-AF65-F5344CB8AC3E}">
        <p14:creationId xmlns:p14="http://schemas.microsoft.com/office/powerpoint/2010/main" val="24986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45" grpId="0"/>
      <p:bldP spid="46" grpId="0"/>
      <p:bldP spid="47" grpId="0"/>
      <p:bldP spid="48" grpId="0"/>
      <p:bldP spid="49" grpId="0"/>
    </p:bldLst>
  </p:timing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- 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283924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48731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289007" y="607960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89007" y="672767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9"/>
          <a:stretch/>
        </p:blipFill>
        <p:spPr>
          <a:xfrm>
            <a:off x="10511358" y="4495428"/>
            <a:ext cx="5520709" cy="5092476"/>
          </a:xfrm>
          <a:prstGeom prst="rect">
            <a:avLst/>
          </a:prstGeom>
          <a:effectLst/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42413" y="2335188"/>
            <a:ext cx="813591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142413" y="2983260"/>
            <a:ext cx="8135912" cy="144016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865016" y="5935588"/>
            <a:ext cx="4813392" cy="365231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8"/>
            <a:ext cx="8064500" cy="71294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6" grpId="0" build="p"/>
    </p:bldLst>
  </p:timing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7375748"/>
            <a:ext cx="164898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2286" y="8023820"/>
            <a:ext cx="16489832" cy="1440160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9"/>
            <a:ext cx="16490106" cy="48965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3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/>
    </p:bld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7"/>
          <p:cNvSpPr>
            <a:spLocks noGrp="1"/>
          </p:cNvSpPr>
          <p:nvPr>
            <p:ph type="body" sz="quarter" idx="30" hasCustomPrompt="1"/>
          </p:nvPr>
        </p:nvSpPr>
        <p:spPr>
          <a:xfrm>
            <a:off x="3022526" y="2443340"/>
            <a:ext cx="3276224" cy="3276224"/>
          </a:xfrm>
          <a:prstGeom prst="ellipse">
            <a:avLst/>
          </a:prstGeom>
          <a:solidFill>
            <a:srgbClr val="000000">
              <a:alpha val="3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29" hasCustomPrompt="1"/>
          </p:nvPr>
        </p:nvSpPr>
        <p:spPr>
          <a:xfrm>
            <a:off x="3238550" y="5107636"/>
            <a:ext cx="3780280" cy="37802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31" hasCustomPrompt="1"/>
          </p:nvPr>
        </p:nvSpPr>
        <p:spPr>
          <a:xfrm>
            <a:off x="1438350" y="4423420"/>
            <a:ext cx="2484136" cy="2484136"/>
          </a:xfrm>
          <a:prstGeom prst="ellipse">
            <a:avLst/>
          </a:prstGeom>
          <a:solidFill>
            <a:srgbClr val="FFFFFF">
              <a:alpha val="4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3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750718" y="5791572"/>
            <a:ext cx="792088" cy="79208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4318670" y="309141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2374454" y="477130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48" hasCustomPrompt="1"/>
          </p:nvPr>
        </p:nvSpPr>
        <p:spPr>
          <a:xfrm>
            <a:off x="12095534" y="25512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テキスト プレースホルダー 7"/>
          <p:cNvSpPr>
            <a:spLocks noGrp="1"/>
          </p:cNvSpPr>
          <p:nvPr>
            <p:ph type="body" sz="quarter" idx="49" hasCustomPrompt="1"/>
          </p:nvPr>
        </p:nvSpPr>
        <p:spPr>
          <a:xfrm>
            <a:off x="14111758" y="61516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50" hasCustomPrompt="1"/>
          </p:nvPr>
        </p:nvSpPr>
        <p:spPr>
          <a:xfrm>
            <a:off x="12095534" y="7447756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51" hasCustomPrompt="1"/>
          </p:nvPr>
        </p:nvSpPr>
        <p:spPr>
          <a:xfrm>
            <a:off x="14399790" y="3055268"/>
            <a:ext cx="2628152" cy="2628152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32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30" name="直線コネクタ 29"/>
          <p:cNvCxnSpPr>
            <a:stCxn id="15" idx="0"/>
          </p:cNvCxnSpPr>
          <p:nvPr userDrawn="1"/>
        </p:nvCxnSpPr>
        <p:spPr>
          <a:xfrm flipV="1">
            <a:off x="9107995" y="3991372"/>
            <a:ext cx="3059547" cy="212437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8" idx="2"/>
          </p:cNvCxnSpPr>
          <p:nvPr userDrawn="1"/>
        </p:nvCxnSpPr>
        <p:spPr>
          <a:xfrm flipV="1">
            <a:off x="9107995" y="4783460"/>
            <a:ext cx="5291795" cy="13322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8" idx="2"/>
          </p:cNvCxnSpPr>
          <p:nvPr userDrawn="1"/>
        </p:nvCxnSpPr>
        <p:spPr>
          <a:xfrm>
            <a:off x="9107995" y="6115748"/>
            <a:ext cx="5003763" cy="7559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15" idx="0"/>
          </p:cNvCxnSpPr>
          <p:nvPr userDrawn="1"/>
        </p:nvCxnSpPr>
        <p:spPr>
          <a:xfrm>
            <a:off x="9107995" y="6115748"/>
            <a:ext cx="3059547" cy="183606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2725744" y="26773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3" hasCustomPrompt="1"/>
          </p:nvPr>
        </p:nvSpPr>
        <p:spPr>
          <a:xfrm>
            <a:off x="14741968" y="62777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725744" y="7573910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図プレースホルダー 5"/>
          <p:cNvSpPr>
            <a:spLocks noGrp="1"/>
          </p:cNvSpPr>
          <p:nvPr>
            <p:ph type="pic" sz="quarter" idx="56" hasCustomPrompt="1"/>
          </p:nvPr>
        </p:nvSpPr>
        <p:spPr>
          <a:xfrm>
            <a:off x="15407902" y="3456157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6406902" y="3199284"/>
            <a:ext cx="5400600" cy="54006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 hasCustomPrompt="1"/>
          </p:nvPr>
        </p:nvSpPr>
        <p:spPr>
          <a:xfrm>
            <a:off x="6587715" y="5201348"/>
            <a:ext cx="5040560" cy="914400"/>
          </a:xfrm>
        </p:spPr>
        <p:txBody>
          <a:bodyPr anchor="ctr">
            <a:noAutofit/>
          </a:bodyPr>
          <a:lstStyle>
            <a:lvl1pPr algn="ctr">
              <a:defRPr sz="8000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6731731" y="6115748"/>
            <a:ext cx="4752528" cy="936104"/>
          </a:xfrm>
        </p:spPr>
        <p:txBody>
          <a:bodyPr anchor="t">
            <a:noAutofit/>
          </a:bodyPr>
          <a:lstStyle>
            <a:lvl1pPr algn="ctr">
              <a:defRPr sz="2400">
                <a:latin typeface="+mn-lt"/>
                <a:ea typeface="+mn-ea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8567142" y="3919364"/>
            <a:ext cx="1152128" cy="115212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052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4" grpId="0"/>
      <p:bldP spid="45" grpId="0"/>
      <p:bldP spid="49" grpId="0"/>
      <p:bldP spid="5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83744" y="1591943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800539" y="1879976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814614" y="2853709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2214838" y="227529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837574" y="208243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83931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400726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414801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0815025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2239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58220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2084" h="5256584">
                <a:moveTo>
                  <a:pt x="3004457" y="0"/>
                </a:moveTo>
                <a:lnTo>
                  <a:pt x="15822084" y="13062"/>
                </a:lnTo>
                <a:lnTo>
                  <a:pt x="128306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0656000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84636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28306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54595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3684" h="5256584">
                <a:moveTo>
                  <a:pt x="3004457" y="0"/>
                </a:moveTo>
                <a:lnTo>
                  <a:pt x="18463684" y="362"/>
                </a:lnTo>
                <a:lnTo>
                  <a:pt x="154595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3271648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42" Type="http://schemas.openxmlformats.org/officeDocument/2006/relationships/image" Target="../media/image7.png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5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3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7" cy="10286554"/>
          </a:xfrm>
          <a:prstGeom prst="rect">
            <a:avLst/>
          </a:prstGeom>
        </p:spPr>
      </p:pic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713" r:id="rId3"/>
    <p:sldLayoutId id="2147483658" r:id="rId4"/>
    <p:sldLayoutId id="2147483678" r:id="rId5"/>
    <p:sldLayoutId id="2147483679" r:id="rId6"/>
    <p:sldLayoutId id="2147483680" r:id="rId7"/>
    <p:sldLayoutId id="2147483681" r:id="rId8"/>
    <p:sldLayoutId id="2147483684" r:id="rId9"/>
    <p:sldLayoutId id="2147483674" r:id="rId10"/>
    <p:sldLayoutId id="2147483711" r:id="rId11"/>
    <p:sldLayoutId id="2147483712" r:id="rId12"/>
    <p:sldLayoutId id="2147483689" r:id="rId13"/>
    <p:sldLayoutId id="2147483675" r:id="rId14"/>
    <p:sldLayoutId id="2147483702" r:id="rId15"/>
    <p:sldLayoutId id="2147483706" r:id="rId16"/>
    <p:sldLayoutId id="2147483710" r:id="rId17"/>
    <p:sldLayoutId id="2147483716" r:id="rId18"/>
  </p:sldLayoutIdLst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" y="-123975"/>
            <a:ext cx="18117134" cy="18215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117050" cy="11260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195" y="9163193"/>
            <a:ext cx="1117050" cy="11260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" y="2697"/>
            <a:ext cx="18287207" cy="10286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80" y="9370612"/>
            <a:ext cx="18117134" cy="1821559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94346" y="246956"/>
            <a:ext cx="16457772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60799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27AA-E268-4C67-A9A7-5C4D23F3573A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552412" y="9535988"/>
            <a:ext cx="73581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360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61" r:id="rId3"/>
    <p:sldLayoutId id="2147483662" r:id="rId4"/>
    <p:sldLayoutId id="2147483663" r:id="rId5"/>
    <p:sldLayoutId id="2147483664" r:id="rId6"/>
    <p:sldLayoutId id="2147483704" r:id="rId7"/>
    <p:sldLayoutId id="2147483668" r:id="rId8"/>
    <p:sldLayoutId id="2147483669" r:id="rId9"/>
    <p:sldLayoutId id="2147483665" r:id="rId10"/>
    <p:sldLayoutId id="2147483666" r:id="rId11"/>
    <p:sldLayoutId id="2147483714" r:id="rId12"/>
    <p:sldLayoutId id="2147483673" r:id="rId13"/>
    <p:sldLayoutId id="2147483701" r:id="rId14"/>
    <p:sldLayoutId id="2147483657" r:id="rId15"/>
    <p:sldLayoutId id="2147483667" r:id="rId16"/>
    <p:sldLayoutId id="2147483660" r:id="rId17"/>
    <p:sldLayoutId id="2147483682" r:id="rId18"/>
    <p:sldLayoutId id="2147483692" r:id="rId19"/>
    <p:sldLayoutId id="2147483707" r:id="rId20"/>
    <p:sldLayoutId id="2147483683" r:id="rId21"/>
    <p:sldLayoutId id="2147483687" r:id="rId22"/>
    <p:sldLayoutId id="2147483705" r:id="rId23"/>
    <p:sldLayoutId id="2147483688" r:id="rId24"/>
    <p:sldLayoutId id="2147483685" r:id="rId25"/>
    <p:sldLayoutId id="2147483686" r:id="rId26"/>
    <p:sldLayoutId id="2147483709" r:id="rId27"/>
    <p:sldLayoutId id="2147483694" r:id="rId28"/>
    <p:sldLayoutId id="2147483690" r:id="rId29"/>
    <p:sldLayoutId id="2147483691" r:id="rId30"/>
    <p:sldLayoutId id="2147483695" r:id="rId31"/>
    <p:sldLayoutId id="2147483697" r:id="rId32"/>
    <p:sldLayoutId id="2147483698" r:id="rId33"/>
    <p:sldLayoutId id="2147483699" r:id="rId34"/>
    <p:sldLayoutId id="2147483700" r:id="rId35"/>
    <p:sldLayoutId id="2147483703" r:id="rId36"/>
    <p:sldLayoutId id="2147483708" r:id="rId37"/>
    <p:sldLayoutId id="2147483715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txStyles>
    <p:titleStyle>
      <a:lvl1pPr algn="ctr" defTabSz="1632753" rtl="0" eaLnBrk="1" latinLnBrk="0" hangingPunct="1">
        <a:spcBef>
          <a:spcPct val="0"/>
        </a:spcBef>
        <a:buNone/>
        <a:defRPr sz="8800" kern="1200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ribbble.com/shots/10480294-Future-concept-for-JUMP-bikes-by-UBER" TargetMode="External"/><Relationship Id="rId5" Type="http://schemas.openxmlformats.org/officeDocument/2006/relationships/hyperlink" Target="https://dribbble.com/shots/10476579-Monata-Application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BASAH</a:t>
            </a: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APLIKASI BANK SAMPAH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Bisma Khairunnas – Sultan </a:t>
            </a:r>
            <a:r>
              <a:rPr lang="en-US" dirty="0" err="1"/>
              <a:t>Dhirgham</a:t>
            </a:r>
            <a:r>
              <a:rPr lang="en-US" dirty="0"/>
              <a:t> </a:t>
            </a:r>
            <a:r>
              <a:rPr lang="en-US" dirty="0" err="1"/>
              <a:t>Amiennullah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2251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noFill/>
              <a:latin typeface="Bebas Neue Regular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hAlaman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Saldo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syarat</a:t>
            </a:r>
            <a:r>
              <a:rPr lang="en-US" dirty="0"/>
              <a:t> dan </a:t>
            </a:r>
            <a:r>
              <a:rPr lang="en-US" dirty="0" err="1"/>
              <a:t>ketentuan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dibilang</a:t>
            </a:r>
            <a:r>
              <a:rPr lang="en-US" dirty="0"/>
              <a:t> </a:t>
            </a:r>
            <a:r>
              <a:rPr lang="en-US" dirty="0" err="1"/>
              <a:t>uang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F8C9D3C-8532-4B95-8615-5BDDD17ECC4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11809" r="10777" b="14661"/>
          <a:stretch/>
        </p:blipFill>
        <p:spPr>
          <a:xfrm>
            <a:off x="2045871" y="2629766"/>
            <a:ext cx="3280911" cy="5826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7327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noFill/>
              <a:latin typeface="Bebas Neue Regular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hAlaman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Jual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sampah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Anorganik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data </a:t>
            </a:r>
            <a:r>
              <a:rPr lang="en-US" dirty="0" err="1"/>
              <a:t>sampah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</a:t>
            </a:r>
            <a:r>
              <a:rPr lang="en-US" dirty="0" err="1"/>
              <a:t>alamatnya</a:t>
            </a:r>
            <a:r>
              <a:rPr lang="en-US" dirty="0"/>
              <a:t>, </a:t>
            </a:r>
            <a:r>
              <a:rPr lang="en-US" dirty="0" err="1"/>
              <a:t>no.hp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sampah</a:t>
            </a:r>
            <a:r>
              <a:rPr lang="en-US" dirty="0"/>
              <a:t> plastic </a:t>
            </a:r>
            <a:r>
              <a:rPr lang="en-US" dirty="0" err="1"/>
              <a:t>botol</a:t>
            </a:r>
            <a:r>
              <a:rPr lang="en-US" dirty="0"/>
              <a:t>, dan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yang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menjual</a:t>
            </a:r>
            <a:r>
              <a:rPr lang="en-US" dirty="0"/>
              <a:t> 8kg, dan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yakni</a:t>
            </a:r>
            <a:r>
              <a:rPr lang="en-US" dirty="0"/>
              <a:t> map agar </a:t>
            </a:r>
            <a:r>
              <a:rPr lang="en-US" dirty="0" err="1"/>
              <a:t>kamu</a:t>
            </a:r>
            <a:r>
              <a:rPr lang="en-US" dirty="0"/>
              <a:t> tau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penjemput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7666326-D840-4260-9BD2-748B09E0381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2092" r="13111" b="14504"/>
          <a:stretch/>
        </p:blipFill>
        <p:spPr>
          <a:xfrm>
            <a:off x="2086422" y="2717730"/>
            <a:ext cx="3240360" cy="5771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2414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noFill/>
              <a:latin typeface="Bebas Neue Regular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hAlaman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Jual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sampah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organik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data </a:t>
            </a:r>
            <a:r>
              <a:rPr lang="en-US" dirty="0" err="1"/>
              <a:t>sampah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</a:t>
            </a:r>
            <a:r>
              <a:rPr lang="en-US" dirty="0" err="1"/>
              <a:t>alamatnya</a:t>
            </a:r>
            <a:r>
              <a:rPr lang="en-US" dirty="0"/>
              <a:t>, </a:t>
            </a:r>
            <a:r>
              <a:rPr lang="en-US" dirty="0" err="1"/>
              <a:t>no.hp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sampah</a:t>
            </a:r>
            <a:r>
              <a:rPr lang="en-US" dirty="0"/>
              <a:t> plastic </a:t>
            </a:r>
            <a:r>
              <a:rPr lang="en-US" dirty="0" err="1"/>
              <a:t>botol</a:t>
            </a:r>
            <a:r>
              <a:rPr lang="en-US" dirty="0"/>
              <a:t>, dan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yang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menjual</a:t>
            </a:r>
            <a:r>
              <a:rPr lang="en-US" dirty="0"/>
              <a:t> 8kg, dan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yakni</a:t>
            </a:r>
            <a:r>
              <a:rPr lang="en-US" dirty="0"/>
              <a:t> map agar </a:t>
            </a:r>
            <a:r>
              <a:rPr lang="en-US" dirty="0" err="1"/>
              <a:t>kamu</a:t>
            </a:r>
            <a:r>
              <a:rPr lang="en-US" dirty="0"/>
              <a:t> tau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penjemput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2022FD-04B4-4CD9-932E-0A023799B1D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11815" r="10777" b="15418"/>
          <a:stretch/>
        </p:blipFill>
        <p:spPr>
          <a:xfrm>
            <a:off x="2077732" y="2767236"/>
            <a:ext cx="3236636" cy="5688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70134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>
          <a:xfrm>
            <a:off x="4120824" y="4548621"/>
            <a:ext cx="10044763" cy="118975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084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282">
        <p14:flip dir="r"/>
      </p:transition>
    </mc:Choice>
    <mc:Fallback xmlns="">
      <p:transition spd="slow" advTm="628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 ITU </a:t>
            </a:r>
            <a:r>
              <a:rPr lang="en-US" dirty="0">
                <a:solidFill>
                  <a:srgbClr val="FFFF00"/>
                </a:solidFill>
                <a:latin typeface="Bebas Neue Regular" pitchFamily="50" charset="0"/>
              </a:rPr>
              <a:t>BASAH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??????????</a:t>
            </a: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934294" y="3097438"/>
            <a:ext cx="16344031" cy="64765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APLIKASI BANK SAMPAH</a:t>
            </a: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5"/>
          </p:nvPr>
        </p:nvSpPr>
        <p:spPr>
          <a:xfrm>
            <a:off x="934294" y="3922262"/>
            <a:ext cx="16344031" cy="3744416"/>
          </a:xfrm>
        </p:spPr>
        <p:txBody>
          <a:bodyPr/>
          <a:lstStyle/>
          <a:p>
            <a:r>
              <a:rPr lang="en-US" dirty="0"/>
              <a:t>BASAH </a:t>
            </a:r>
            <a:r>
              <a:rPr lang="en-US" dirty="0" err="1"/>
              <a:t>singkatan</a:t>
            </a:r>
            <a:r>
              <a:rPr lang="en-US" dirty="0"/>
              <a:t> </a:t>
            </a:r>
            <a:r>
              <a:rPr lang="en-US" dirty="0" err="1"/>
              <a:t>dari</a:t>
            </a:r>
            <a:r>
              <a:rPr lang="en-US" dirty="0"/>
              <a:t> Bank </a:t>
            </a:r>
            <a:r>
              <a:rPr lang="en-US" dirty="0" err="1"/>
              <a:t>Sampah</a:t>
            </a:r>
            <a:r>
              <a:rPr lang="en-US" dirty="0"/>
              <a:t>, </a:t>
            </a:r>
            <a:r>
              <a:rPr lang="en-US" dirty="0" err="1"/>
              <a:t>Aplikasi</a:t>
            </a:r>
            <a:r>
              <a:rPr lang="en-US" dirty="0"/>
              <a:t> bank </a:t>
            </a:r>
            <a:r>
              <a:rPr lang="en-US" dirty="0" err="1"/>
              <a:t>sampah</a:t>
            </a:r>
            <a:r>
              <a:rPr lang="en-US" dirty="0"/>
              <a:t> </a:t>
            </a:r>
            <a:r>
              <a:rPr lang="en-US" dirty="0" err="1"/>
              <a:t>ini</a:t>
            </a:r>
            <a:r>
              <a:rPr lang="en-US" dirty="0"/>
              <a:t> </a:t>
            </a:r>
            <a:r>
              <a:rPr lang="en-US" dirty="0" err="1"/>
              <a:t>berfungsi</a:t>
            </a:r>
            <a:r>
              <a:rPr lang="en-US" dirty="0"/>
              <a:t> </a:t>
            </a:r>
            <a:r>
              <a:rPr lang="en-US" dirty="0" err="1"/>
              <a:t>untuk</a:t>
            </a:r>
            <a:r>
              <a:rPr lang="en-US" dirty="0"/>
              <a:t> orang yang </a:t>
            </a:r>
            <a:r>
              <a:rPr lang="en-US" dirty="0" err="1"/>
              <a:t>bingung</a:t>
            </a:r>
            <a:r>
              <a:rPr lang="en-US" dirty="0"/>
              <a:t> </a:t>
            </a:r>
            <a:r>
              <a:rPr lang="en-US" dirty="0" err="1"/>
              <a:t>sampahnya</a:t>
            </a:r>
            <a:r>
              <a:rPr lang="en-US" dirty="0"/>
              <a:t> </a:t>
            </a:r>
            <a:r>
              <a:rPr lang="en-US" dirty="0" err="1"/>
              <a:t>mau</a:t>
            </a:r>
            <a:endParaRPr lang="en-US" dirty="0"/>
          </a:p>
          <a:p>
            <a:r>
              <a:rPr lang="en-US" dirty="0" err="1"/>
              <a:t>diletakkan</a:t>
            </a:r>
            <a:r>
              <a:rPr lang="en-US" dirty="0"/>
              <a:t> </a:t>
            </a:r>
            <a:r>
              <a:rPr lang="en-US" dirty="0" err="1"/>
              <a:t>dimana</a:t>
            </a:r>
            <a:r>
              <a:rPr lang="en-US" dirty="0"/>
              <a:t>. Nah, </a:t>
            </a:r>
            <a:r>
              <a:rPr lang="en-US" dirty="0" err="1"/>
              <a:t>dari</a:t>
            </a:r>
            <a:r>
              <a:rPr lang="en-US" dirty="0"/>
              <a:t> pada kalian </a:t>
            </a:r>
            <a:r>
              <a:rPr lang="en-US" dirty="0" err="1"/>
              <a:t>buang</a:t>
            </a:r>
            <a:r>
              <a:rPr lang="en-US" dirty="0"/>
              <a:t> </a:t>
            </a:r>
            <a:r>
              <a:rPr lang="en-US" dirty="0" err="1"/>
              <a:t>sampah</a:t>
            </a:r>
            <a:r>
              <a:rPr lang="en-US" dirty="0"/>
              <a:t> kalian </a:t>
            </a:r>
            <a:r>
              <a:rPr lang="en-US" dirty="0" err="1"/>
              <a:t>dimana</a:t>
            </a:r>
            <a:r>
              <a:rPr lang="en-US" dirty="0"/>
              <a:t>-mana mending </a:t>
            </a:r>
            <a:r>
              <a:rPr lang="en-US" dirty="0" err="1"/>
              <a:t>jual</a:t>
            </a:r>
            <a:r>
              <a:rPr lang="en-US" dirty="0"/>
              <a:t> dan </a:t>
            </a:r>
            <a:r>
              <a:rPr lang="en-US" dirty="0" err="1"/>
              <a:t>jadikan</a:t>
            </a:r>
            <a:r>
              <a:rPr lang="en-US" dirty="0"/>
              <a:t> </a:t>
            </a:r>
            <a:r>
              <a:rPr lang="en-US" dirty="0" err="1"/>
              <a:t>dia</a:t>
            </a:r>
            <a:r>
              <a:rPr lang="en-US" dirty="0"/>
              <a:t> rupiah,</a:t>
            </a:r>
          </a:p>
          <a:p>
            <a:r>
              <a:rPr lang="en-US" dirty="0" err="1"/>
              <a:t>kamu</a:t>
            </a:r>
            <a:r>
              <a:rPr lang="en-US" dirty="0"/>
              <a:t> </a:t>
            </a:r>
            <a:r>
              <a:rPr lang="en-US" dirty="0" err="1"/>
              <a:t>bakal</a:t>
            </a:r>
            <a:r>
              <a:rPr lang="en-US" dirty="0"/>
              <a:t> </a:t>
            </a:r>
            <a:r>
              <a:rPr lang="en-US" dirty="0" err="1"/>
              <a:t>mendapatkan</a:t>
            </a:r>
            <a:r>
              <a:rPr lang="en-US" dirty="0"/>
              <a:t> </a:t>
            </a:r>
            <a:r>
              <a:rPr lang="en-US" dirty="0" err="1"/>
              <a:t>untung</a:t>
            </a:r>
            <a:r>
              <a:rPr lang="en-US" dirty="0"/>
              <a:t> yang </a:t>
            </a:r>
            <a:r>
              <a:rPr lang="en-US" dirty="0" err="1"/>
              <a:t>begitu</a:t>
            </a:r>
            <a:r>
              <a:rPr lang="en-US" dirty="0"/>
              <a:t> </a:t>
            </a:r>
            <a:r>
              <a:rPr lang="en-US" dirty="0" err="1"/>
              <a:t>banyak</a:t>
            </a:r>
            <a:r>
              <a:rPr lang="en-US" dirty="0"/>
              <a:t> </a:t>
            </a:r>
            <a:r>
              <a:rPr lang="en-US" dirty="0" err="1"/>
              <a:t>dengan</a:t>
            </a:r>
            <a:r>
              <a:rPr lang="en-US" dirty="0"/>
              <a:t> </a:t>
            </a:r>
            <a:r>
              <a:rPr lang="en-US" dirty="0" err="1"/>
              <a:t>hanya</a:t>
            </a:r>
            <a:r>
              <a:rPr lang="en-US" dirty="0"/>
              <a:t> </a:t>
            </a:r>
            <a:r>
              <a:rPr lang="en-US" dirty="0" err="1"/>
              <a:t>menjual</a:t>
            </a:r>
            <a:r>
              <a:rPr lang="en-US" dirty="0"/>
              <a:t> </a:t>
            </a:r>
            <a:r>
              <a:rPr lang="en-US" dirty="0" err="1"/>
              <a:t>sampah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Bank </a:t>
            </a:r>
            <a:r>
              <a:rPr lang="en-US" dirty="0" err="1"/>
              <a:t>Sampah</a:t>
            </a:r>
            <a:r>
              <a:rPr lang="en-US" dirty="0"/>
              <a:t> </a:t>
            </a:r>
            <a:r>
              <a:rPr lang="en-US" dirty="0" err="1"/>
              <a:t>hadir</a:t>
            </a:r>
            <a:r>
              <a:rPr lang="en-US" dirty="0"/>
              <a:t> </a:t>
            </a:r>
            <a:r>
              <a:rPr lang="en-US" dirty="0" err="1"/>
              <a:t>disini</a:t>
            </a:r>
            <a:r>
              <a:rPr lang="en-US" dirty="0"/>
              <a:t> </a:t>
            </a:r>
            <a:r>
              <a:rPr lang="en-US" dirty="0" err="1"/>
              <a:t>sebagai</a:t>
            </a:r>
            <a:r>
              <a:rPr lang="en-US" dirty="0"/>
              <a:t> </a:t>
            </a:r>
            <a:r>
              <a:rPr lang="en-US" dirty="0" err="1"/>
              <a:t>investasi</a:t>
            </a:r>
            <a:r>
              <a:rPr lang="en-US" dirty="0"/>
              <a:t> </a:t>
            </a:r>
            <a:r>
              <a:rPr lang="en-US" dirty="0" err="1"/>
              <a:t>sampah</a:t>
            </a:r>
            <a:r>
              <a:rPr lang="en-US" dirty="0"/>
              <a:t> yang kalian </a:t>
            </a:r>
            <a:r>
              <a:rPr lang="en-US" dirty="0" err="1"/>
              <a:t>miliki</a:t>
            </a:r>
            <a:r>
              <a:rPr lang="en-US" dirty="0"/>
              <a:t> dan </a:t>
            </a:r>
            <a:r>
              <a:rPr lang="en-US" dirty="0" err="1"/>
              <a:t>ditukar</a:t>
            </a:r>
            <a:r>
              <a:rPr lang="en-US" dirty="0"/>
              <a:t> </a:t>
            </a:r>
            <a:r>
              <a:rPr lang="en-US" dirty="0" err="1"/>
              <a:t>disini</a:t>
            </a:r>
            <a:r>
              <a:rPr lang="en-US" dirty="0"/>
              <a:t> </a:t>
            </a:r>
            <a:r>
              <a:rPr lang="en-US" dirty="0" err="1"/>
              <a:t>menjadi</a:t>
            </a:r>
            <a:r>
              <a:rPr lang="en-US" dirty="0"/>
              <a:t> rupiah,</a:t>
            </a:r>
          </a:p>
          <a:p>
            <a:r>
              <a:rPr lang="en-US" dirty="0" err="1"/>
              <a:t>mulai</a:t>
            </a:r>
            <a:r>
              <a:rPr lang="en-US" dirty="0"/>
              <a:t> </a:t>
            </a:r>
            <a:r>
              <a:rPr lang="en-US" dirty="0" err="1"/>
              <a:t>dari</a:t>
            </a:r>
            <a:r>
              <a:rPr lang="en-US" dirty="0"/>
              <a:t> </a:t>
            </a:r>
            <a:r>
              <a:rPr lang="en-US" dirty="0" err="1"/>
              <a:t>sampah</a:t>
            </a:r>
            <a:r>
              <a:rPr lang="en-US" dirty="0"/>
              <a:t> </a:t>
            </a:r>
            <a:r>
              <a:rPr lang="en-US" dirty="0" err="1"/>
              <a:t>anorganik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 </a:t>
            </a:r>
            <a:r>
              <a:rPr lang="en-US" dirty="0" err="1"/>
              <a:t>organik</a:t>
            </a:r>
            <a:r>
              <a:rPr lang="en-US" dirty="0"/>
              <a:t> </a:t>
            </a:r>
            <a:r>
              <a:rPr lang="en-US" dirty="0" err="1"/>
              <a:t>semuanya</a:t>
            </a:r>
            <a:r>
              <a:rPr lang="en-US" dirty="0"/>
              <a:t> </a:t>
            </a:r>
            <a:r>
              <a:rPr lang="en-US" dirty="0" err="1"/>
              <a:t>bisa</a:t>
            </a:r>
            <a:r>
              <a:rPr lang="en-US" dirty="0"/>
              <a:t> di </a:t>
            </a:r>
            <a:r>
              <a:rPr lang="en-US" dirty="0" err="1"/>
              <a:t>jadikan</a:t>
            </a:r>
            <a:r>
              <a:rPr lang="en-US" dirty="0"/>
              <a:t> rupiah,</a:t>
            </a:r>
          </a:p>
          <a:p>
            <a:r>
              <a:rPr lang="en-US" dirty="0" err="1"/>
              <a:t>apalagi</a:t>
            </a:r>
            <a:r>
              <a:rPr lang="en-US" dirty="0"/>
              <a:t> </a:t>
            </a:r>
            <a:r>
              <a:rPr lang="en-US" dirty="0" err="1"/>
              <a:t>kamu</a:t>
            </a:r>
            <a:r>
              <a:rPr lang="en-US" dirty="0"/>
              <a:t> </a:t>
            </a:r>
            <a:r>
              <a:rPr lang="en-US" dirty="0" err="1"/>
              <a:t>menjual</a:t>
            </a:r>
            <a:r>
              <a:rPr lang="en-US" dirty="0"/>
              <a:t> </a:t>
            </a:r>
            <a:r>
              <a:rPr lang="en-US" dirty="0" err="1"/>
              <a:t>sampah</a:t>
            </a:r>
            <a:r>
              <a:rPr lang="en-US" dirty="0"/>
              <a:t> yang </a:t>
            </a:r>
            <a:r>
              <a:rPr lang="en-US" dirty="0" err="1"/>
              <a:t>bisa</a:t>
            </a:r>
            <a:r>
              <a:rPr lang="en-US" dirty="0"/>
              <a:t> </a:t>
            </a:r>
            <a:r>
              <a:rPr lang="en-US" dirty="0" err="1"/>
              <a:t>didaur</a:t>
            </a:r>
            <a:r>
              <a:rPr lang="en-US" dirty="0"/>
              <a:t> </a:t>
            </a:r>
            <a:r>
              <a:rPr lang="en-US" dirty="0" err="1"/>
              <a:t>ulang</a:t>
            </a:r>
            <a:r>
              <a:rPr lang="en-US" dirty="0"/>
              <a:t> </a:t>
            </a:r>
            <a:r>
              <a:rPr lang="en-US" dirty="0" err="1"/>
              <a:t>bakal</a:t>
            </a:r>
            <a:r>
              <a:rPr lang="en-US" dirty="0"/>
              <a:t> </a:t>
            </a:r>
            <a:r>
              <a:rPr lang="en-US" dirty="0" err="1"/>
              <a:t>banyak</a:t>
            </a:r>
            <a:r>
              <a:rPr lang="en-US" dirty="0"/>
              <a:t> </a:t>
            </a:r>
            <a:r>
              <a:rPr lang="en-US" dirty="0" err="1"/>
              <a:t>keuntungan</a:t>
            </a:r>
            <a:r>
              <a:rPr lang="en-US" dirty="0"/>
              <a:t> mu.</a:t>
            </a:r>
          </a:p>
          <a:p>
            <a:r>
              <a:rPr lang="en-US" dirty="0"/>
              <a:t>              yuk... </a:t>
            </a:r>
            <a:r>
              <a:rPr lang="en-US" dirty="0" err="1"/>
              <a:t>buruan</a:t>
            </a:r>
            <a:r>
              <a:rPr lang="en-US" dirty="0"/>
              <a:t> </a:t>
            </a:r>
            <a:r>
              <a:rPr lang="en-US" dirty="0" err="1"/>
              <a:t>jual</a:t>
            </a:r>
            <a:r>
              <a:rPr lang="en-US" dirty="0"/>
              <a:t> </a:t>
            </a:r>
            <a:r>
              <a:rPr lang="en-US" dirty="0" err="1"/>
              <a:t>sampah</a:t>
            </a:r>
            <a:r>
              <a:rPr lang="en-US" dirty="0"/>
              <a:t> kalian </a:t>
            </a:r>
            <a:r>
              <a:rPr lang="en-US" dirty="0" err="1"/>
              <a:t>menjadi</a:t>
            </a:r>
            <a:r>
              <a:rPr lang="en-US" dirty="0"/>
              <a:t> rupiah.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8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 APA </a:t>
            </a:r>
            <a:r>
              <a:rPr lang="en-US" dirty="0">
                <a:solidFill>
                  <a:srgbClr val="FFFF00"/>
                </a:solidFill>
                <a:latin typeface="Bebas Neue Regular" pitchFamily="50" charset="0"/>
              </a:rPr>
              <a:t>BASAH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8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en-US" dirty="0"/>
              <a:t>Start</a:t>
            </a:r>
          </a:p>
        </p:txBody>
      </p:sp>
      <p:pic>
        <p:nvPicPr>
          <p:cNvPr id="39" name="図プレースホルダー 38"/>
          <p:cNvPicPr>
            <a:picLocks noGrp="1" noChangeAspect="1"/>
          </p:cNvPicPr>
          <p:nvPr>
            <p:ph type="pic" sz="quarter" idx="4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2" name="図プレースホルダー 41"/>
          <p:cNvPicPr>
            <a:picLocks noGrp="1" noChangeAspect="1"/>
          </p:cNvPicPr>
          <p:nvPr>
            <p:ph type="pic" sz="quarter" idx="4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/>
      </p:pic>
      <p:pic>
        <p:nvPicPr>
          <p:cNvPr id="43" name="図プレースホルダー 42"/>
          <p:cNvPicPr>
            <a:picLocks noGrp="1" noChangeAspect="1"/>
          </p:cNvPicPr>
          <p:nvPr>
            <p:ph type="pic" sz="quarter" idx="4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4" name="図プレースホルダー 43"/>
          <p:cNvPicPr>
            <a:picLocks noGrp="1" noChangeAspect="1"/>
          </p:cNvPicPr>
          <p:nvPr>
            <p:ph type="pic" sz="quarter" idx="4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8" name="図プレースホルダー 47"/>
          <p:cNvPicPr>
            <a:picLocks noGrp="1" noChangeAspect="1"/>
          </p:cNvPicPr>
          <p:nvPr>
            <p:ph type="pic" sz="quarter" idx="5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9" name="図プレースホルダー 48"/>
          <p:cNvPicPr>
            <a:picLocks noGrp="1" noChangeAspect="1"/>
          </p:cNvPicPr>
          <p:nvPr>
            <p:ph type="pic" sz="quarter" idx="5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53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en-US" dirty="0"/>
              <a:t>Finish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REGISTRASI</a:t>
            </a: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SALDO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JUAL SAMPAH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LOG OUT</a:t>
            </a:r>
          </a:p>
        </p:txBody>
      </p:sp>
      <p:pic>
        <p:nvPicPr>
          <p:cNvPr id="41" name="図プレースホルダー 40"/>
          <p:cNvPicPr>
            <a:picLocks noGrp="1" noChangeAspect="1"/>
          </p:cNvPicPr>
          <p:nvPr>
            <p:ph type="pic" sz="quarter" idx="4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7" name="図プレースホルダー 46"/>
          <p:cNvPicPr>
            <a:picLocks noGrp="1" noChangeAspect="1"/>
          </p:cNvPicPr>
          <p:nvPr>
            <p:ph type="pic" sz="quarter" idx="50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44555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DESAIN AWAL KAMI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24361-B270-469E-933A-3A7C2EFEC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t="3290" r="58049" b="50267"/>
          <a:stretch/>
        </p:blipFill>
        <p:spPr>
          <a:xfrm>
            <a:off x="-3168352" y="1717018"/>
            <a:ext cx="3168352" cy="5899690"/>
          </a:xfrm>
          <a:prstGeom prst="rect">
            <a:avLst/>
          </a:prstGeom>
          <a:effectLst>
            <a:outerShdw blurRad="1016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50A4B-2474-4F0D-AEE8-4EF900AAC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" t="53556" r="58262" b="1"/>
          <a:stretch/>
        </p:blipFill>
        <p:spPr>
          <a:xfrm>
            <a:off x="-2952725" y="2118531"/>
            <a:ext cx="2737098" cy="5096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6012E5-2811-46F2-97E2-B7A667969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2" t="3557" r="1804" b="50000"/>
          <a:stretch/>
        </p:blipFill>
        <p:spPr>
          <a:xfrm>
            <a:off x="-3096344" y="1903140"/>
            <a:ext cx="3024336" cy="5631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6C0A9-AE1E-4597-8685-F6C3A0E68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5" t="53557" r="3181"/>
          <a:stretch/>
        </p:blipFill>
        <p:spPr>
          <a:xfrm>
            <a:off x="-2808709" y="2407196"/>
            <a:ext cx="2449066" cy="4560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01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34769E-7 -3.7037E-6 L 0.33857 -3.703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2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214E-6 -1.97531E-6 L 0.52747 -1.9753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7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34769E-7 -3.7037E-6 L 0.70084 -3.703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34769E-7 4.44444E-6 L 0.85441 4.44444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acuan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1EFBD-16E1-425C-B898-D8E331DA0EA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" b="2907"/>
          <a:stretch/>
        </p:blipFill>
        <p:spPr bwMode="auto">
          <a:xfrm>
            <a:off x="6269632" y="2927451"/>
            <a:ext cx="5745559" cy="433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B90CE3-E6B8-466C-B5AC-5345C1EEF1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33" y="3026287"/>
            <a:ext cx="5745558" cy="421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16F8D3-ADE8-4900-B4B8-B97EE29ACD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31" y="2905747"/>
            <a:ext cx="5785753" cy="433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3220D6-B024-4330-9FC7-D03FFA946582}"/>
              </a:ext>
            </a:extLst>
          </p:cNvPr>
          <p:cNvSpPr/>
          <p:nvPr/>
        </p:nvSpPr>
        <p:spPr>
          <a:xfrm>
            <a:off x="-8858794" y="8743900"/>
            <a:ext cx="12060038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https://dribbble.com/shots/10476579-Monata-Application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40C2A5-5DDD-409E-B164-CD74FED0473D}"/>
              </a:ext>
            </a:extLst>
          </p:cNvPr>
          <p:cNvSpPr/>
          <p:nvPr/>
        </p:nvSpPr>
        <p:spPr>
          <a:xfrm>
            <a:off x="-8858794" y="9122900"/>
            <a:ext cx="14364294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https://dribbble.com/shots/10480294-Future-concept-for-JUMP-bikes-by-UBER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963DC-23A3-4ECF-9CDC-F9F5B5B2FB66}"/>
              </a:ext>
            </a:extLst>
          </p:cNvPr>
          <p:cNvSpPr/>
          <p:nvPr/>
        </p:nvSpPr>
        <p:spPr>
          <a:xfrm>
            <a:off x="-8385500" y="9508825"/>
            <a:ext cx="9140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33CC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https://dribbble.com/shots/10485572-Real-Estate-Mobile-App-UI-UX-desig</a:t>
            </a:r>
            <a:endParaRPr lang="en-US" sz="2000" dirty="0">
              <a:solidFill>
                <a:srgbClr val="33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9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655E-6 1.60494E-6 L 0.16338 1.60494E-6 C 0.23656 1.60494E-6 0.32685 0.04259 0.32685 0.07716 L 0.32685 0.15478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8" y="77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655E-6 -4.69136E-6 L -0.16339 -4.69136E-6 C -0.23657 -4.69136E-6 -0.32677 -0.05833 -0.32677 -0.10555 L -0.32677 -0.21095 " pathEditMode="relative" rAng="0" ptsTypes="AA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8" y="-105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1581E-6 -3.08642E-6 L 0.70188 -3.08642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9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2453E-6 4.19753E-6 L 0.70197 4.19753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9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67E-6 2.83951E-6 L 0.70075 2.83951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noFill/>
              <a:latin typeface="Bebas Neue Regular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hAlaman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awal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menapilkan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regis</a:t>
            </a:r>
            <a:r>
              <a:rPr lang="en-US" dirty="0"/>
              <a:t> dan sign in, dan </a:t>
            </a:r>
            <a:r>
              <a:rPr lang="en-US" dirty="0" err="1"/>
              <a:t>ada</a:t>
            </a:r>
            <a:r>
              <a:rPr lang="en-US" dirty="0"/>
              <a:t> logo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yang </a:t>
            </a:r>
            <a:r>
              <a:rPr lang="en-US" dirty="0" err="1"/>
              <a:t>minimalis</a:t>
            </a:r>
            <a:r>
              <a:rPr lang="en-US" dirty="0"/>
              <a:t> dan elegant.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F6DE459-C60F-46C4-9FCE-D61374E238B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2549" r="13111" b="13660"/>
          <a:stretch/>
        </p:blipFill>
        <p:spPr>
          <a:xfrm>
            <a:off x="2086422" y="2767236"/>
            <a:ext cx="3240360" cy="5688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01230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noFill/>
              <a:latin typeface="Bebas Neue Regular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hAlaman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Registrasi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agar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D4A91BC-790F-4A41-98C1-2A9081005E7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12140" r="10777" b="14469"/>
          <a:stretch/>
        </p:blipFill>
        <p:spPr>
          <a:xfrm>
            <a:off x="2086422" y="2767236"/>
            <a:ext cx="3240360" cy="5664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11537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noFill/>
              <a:latin typeface="Bebas Neue Regular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hAlaman</a:t>
            </a:r>
            <a:r>
              <a:rPr lang="en-US" dirty="0">
                <a:solidFill>
                  <a:srgbClr val="FFFF00"/>
                </a:solidFill>
              </a:rPr>
              <a:t> Sign In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email dan pass-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daftarkan</a:t>
            </a:r>
            <a:r>
              <a:rPr lang="en-US" dirty="0"/>
              <a:t> di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tadi</a:t>
            </a:r>
            <a:r>
              <a:rPr lang="en-US" dirty="0"/>
              <a:t>,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sign in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homenya</a:t>
            </a:r>
            <a:r>
              <a:rPr lang="en-US" dirty="0"/>
              <a:t>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B94AC2-1418-4043-9684-32AB7FE807C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3" t="12219" r="10776" b="14544"/>
          <a:stretch/>
        </p:blipFill>
        <p:spPr>
          <a:xfrm>
            <a:off x="2086422" y="2771599"/>
            <a:ext cx="3240360" cy="5664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226957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noFill/>
              <a:latin typeface="Bebas Neue Regular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hAlaman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HOMe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info </a:t>
            </a:r>
            <a:r>
              <a:rPr lang="en-US" dirty="0" err="1"/>
              <a:t>umum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button </a:t>
            </a:r>
            <a:r>
              <a:rPr lang="en-US" dirty="0" err="1"/>
              <a:t>saldo</a:t>
            </a:r>
            <a:r>
              <a:rPr lang="en-US" dirty="0"/>
              <a:t>, profile, </a:t>
            </a:r>
            <a:r>
              <a:rPr lang="en-US" dirty="0" err="1"/>
              <a:t>dua</a:t>
            </a:r>
            <a:r>
              <a:rPr lang="en-US" dirty="0"/>
              <a:t> button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menjual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anorganik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organic, dan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32C27F2-1791-4171-9B1D-46377741D7A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9" t="12501" r="10776" b="14808"/>
          <a:stretch/>
        </p:blipFill>
        <p:spPr>
          <a:xfrm>
            <a:off x="2057400" y="2665578"/>
            <a:ext cx="3269382" cy="5747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5FF33-2EFC-4EE7-8367-8F1EF43FF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 t="12799" r="10774" b="13607"/>
          <a:stretch/>
        </p:blipFill>
        <p:spPr>
          <a:xfrm>
            <a:off x="2057400" y="10287000"/>
            <a:ext cx="3269382" cy="57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1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38E-7 -2.83951E-6 L -4.37538E-7 -0.739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9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">
  <a:themeElements>
    <a:clrScheme name="Procyon Emerald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3CCCC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3CCCC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Procyon Emerald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3CCCC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7144</TotalTime>
  <Words>479</Words>
  <Application>Microsoft Office PowerPoint</Application>
  <PresentationFormat>Custom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Bebas Neue Book</vt:lpstr>
      <vt:lpstr>Bebas Neue Regular</vt:lpstr>
      <vt:lpstr>Calibri</vt:lpstr>
      <vt:lpstr>Roboto Light</vt:lpstr>
      <vt:lpstr>Wingdings</vt:lpstr>
      <vt:lpstr>Title</vt:lpstr>
      <vt:lpstr>Contents</vt:lpstr>
      <vt:lpstr>BASAH</vt:lpstr>
      <vt:lpstr>APA ITU BASAH</vt:lpstr>
      <vt:lpstr>ADA APA BASAH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Procyon</dc:title>
  <dc:creator>Jun</dc:creator>
  <cp:lastModifiedBy>Bisma khairunnas</cp:lastModifiedBy>
  <cp:revision>208</cp:revision>
  <dcterms:created xsi:type="dcterms:W3CDTF">2015-01-09T17:56:04Z</dcterms:created>
  <dcterms:modified xsi:type="dcterms:W3CDTF">2020-04-12T07:30:26Z</dcterms:modified>
</cp:coreProperties>
</file>